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c:v>
                </c:pt>
                <c:pt idx="1">
                  <c:v>0.49644128113879021</c:v>
                </c:pt>
                <c:pt idx="2">
                  <c:v>0</c:v>
                </c:pt>
                <c:pt idx="3">
                  <c:v>3.5587188612099638E-3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0.84200385356454721</c:v>
                </c:pt>
                <c:pt idx="1">
                  <c:v>0.15799614643545279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3.3807829181494671E-2</c:v>
                </c:pt>
                <c:pt idx="1">
                  <c:v>7.4733096085409248E-2</c:v>
                </c:pt>
                <c:pt idx="2">
                  <c:v>0.2135231316725979</c:v>
                </c:pt>
                <c:pt idx="3">
                  <c:v>0.67793594306049831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0.93772241992882566</c:v>
                </c:pt>
                <c:pt idx="1">
                  <c:v>8.8967971530249119E-3</c:v>
                </c:pt>
                <c:pt idx="2">
                  <c:v>1.423487544483986E-2</c:v>
                </c:pt>
                <c:pt idx="3">
                  <c:v>8.8967971530249119E-3</c:v>
                </c:pt>
                <c:pt idx="4">
                  <c:v>7.1174377224199276E-3</c:v>
                </c:pt>
                <c:pt idx="5">
                  <c:v>2.3131672597864771E-2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0.27207207207207212</c:v>
                </c:pt>
                <c:pt idx="1">
                  <c:v>5.4054054054054057E-3</c:v>
                </c:pt>
                <c:pt idx="2">
                  <c:v>0.68648648648648647</c:v>
                </c:pt>
                <c:pt idx="3">
                  <c:v>0</c:v>
                </c:pt>
                <c:pt idx="4">
                  <c:v>0</c:v>
                </c:pt>
                <c:pt idx="5">
                  <c:v>1.801801801801802E-3</c:v>
                </c:pt>
                <c:pt idx="6">
                  <c:v>0</c:v>
                </c:pt>
                <c:pt idx="7">
                  <c:v>3.6036036036036028E-3</c:v>
                </c:pt>
                <c:pt idx="8">
                  <c:v>3.063063063063063E-2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48</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6</c:v>
                </c:pt>
                <c:pt idx="1">
                  <c:v>35</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7.3951877537049917</c:v>
                </c:pt>
                <c:pt idx="1">
                  <c:v>6.2413383199783947</c:v>
                </c:pt>
                <c:pt idx="2">
                  <c:v>8.0098120638169714</c:v>
                </c:pt>
                <c:pt idx="3" formatCode="General">
                  <c:v>5.5850429387137472</c:v>
                </c:pt>
                <c:pt idx="4">
                  <c:v>9.2146387292134868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7.6397934948219302</c:v>
                </c:pt>
                <c:pt idx="1">
                  <c:v>6.4655850303107192</c:v>
                </c:pt>
                <c:pt idx="2">
                  <c:v>8.2319565789914719</c:v>
                </c:pt>
                <c:pt idx="3" formatCode="General">
                  <c:v>5.7967748611815244</c:v>
                </c:pt>
                <c:pt idx="4">
                  <c:v>9.4183027497717333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8.8965605240534682</c:v>
                </c:pt>
                <c:pt idx="1">
                  <c:v>8.7653834113986147</c:v>
                </c:pt>
                <c:pt idx="2">
                  <c:v>8.5436266394035094</c:v>
                </c:pt>
                <c:pt idx="3">
                  <c:v>8.3216458306593903</c:v>
                </c:pt>
                <c:pt idx="4">
                  <c:v>9.1305322873644581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8.3386185474182799</c:v>
                </c:pt>
                <c:pt idx="1">
                  <c:v>8.2784530605964743</c:v>
                </c:pt>
                <c:pt idx="2">
                  <c:v>8.0716997595833799</c:v>
                </c:pt>
                <c:pt idx="3">
                  <c:v>7.8723268219443092</c:v>
                </c:pt>
                <c:pt idx="4">
                  <c:v>8.7953011292308787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7.3231163821412926</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0.30594950724988212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0.15767078318629757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1.6460605203302894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0.15767078318629846</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0.56554882183193644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0.85792429485823973</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7.0695425168484327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0.22082083577315181</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0.38258930173515271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0.10666303688491574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1.113546913681156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0.10666303688491574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0.3825893017351536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0.53499420213572968</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7.9096785547979183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0.55697152473895795</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0.1605568452278856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1.6761905969993922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0.16055684522788649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0.57590082842674573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0.87169849482329731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6.9901280747775258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7.5940679795212054</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0.29160615883632168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0.11720566747835415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1.2236104755509474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0.1172056674783537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0.42040462928434685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1.6816527404938517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3.7669911807252361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0.17228230512801801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0.18602512685037453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5.186241454419438E-2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0.54143622137865677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5.186241454419438E-2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0.18602512685037453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3.2162864081699993E-2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9.29055209956047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0.2009225995703412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0.24782862317444643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6.9092767243901676E-2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0.72131864954445035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6.9092767243901676E-2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0.24782862317444554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0.50344564831749672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8.5042087040503116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0.28176301447730889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9.2135355993631762E-2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0.96187999426942294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9.2135355993629986E-2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0.33048001017218276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0.35560325692271277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8.6180107336745166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0.42712264289993218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0.13126699805374553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1.3704087640843241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0.13126699805374464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0.47084117040881068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1.7726909313294819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6.6228095668968026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0.16727017183514903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0.23715753843140419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6.6117748600182935E-2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0.69025987861867577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6.6117748600182935E-2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0.23715753843140419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0.31367632262352885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8.7618355922198905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8.0064778109155839</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8.889448218456053E-3</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0.2022050266216997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5.6373249630999211E-2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0.58852869723283519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5.6373249630999211E-2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0.2022050266216997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1.0186591026277725E-2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9.2146387292134868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0.53092216214188159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0.16612470330154583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1.734318242290696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0.16612470330154583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0.59587216052805214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0.66372547157812534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6.2413383199783947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9.1150225091427117E-2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0.41806801013196004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0.11655423552846145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1.2168096187737518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0.11655423552846145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0.41806801013195916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0.21877036229695079</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8.2734453084420956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4.3979208998631059E-2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0.30676763848397393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8.5524524053120388E-2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0.89286385035292781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8.5524524053120388E-2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0.30676763848397393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0.36676197703970281</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8.2931546331269654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0.22069348926230692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0.37681430254438997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0.10505301028746317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1.0967384653104899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0.10505301028746139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0.37681430254439086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0.35726216679291056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8.0098120638169714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9.0440828700343108</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9.5970870078959436E-2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0.21469486563759155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5.9855323368026347E-2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0.6248810511158247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5.9855323368026347E-2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0.21469486563759155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0.32046684296945571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9.1305322873644581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0.11496551276859712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5.8139566241283802E-2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0.6069687910779713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5.8139566241283802E-2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0.20854062195357415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0.16532431930159674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9.1238070953642669</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0.12351943058891734</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0.22324707350801276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6.2239614981494995E-2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0.64977271597962272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6.2239614981494995E-2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0.22324707350801276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0.21210219494575711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8.8779092273742108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8.4199761360745544</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0.33701058429339881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9.6581922811564525E-2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1.0083015185499553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9.6581922811564525E-2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0.34642938629793285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0.70662155389634229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7.3951877537049917</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0.20685161444456313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0.25032951684265115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6.9789997700601347E-2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0.72859763620990492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6.9789997700601347E-2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0.25032951684265115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0.19936266174876671</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8.8654779277777997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0.11804359631252481</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0.18977336637108877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5.2907395698758464E-2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0.55234567580171401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5.2907395698758464E-2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0.18977336637108877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0.23676694537593868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8.8649160516298782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0.23917908674776545</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7.2927245729836443E-2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0.76135005881509699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7.2927245729836443E-2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0.2615825016434723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0.18181144247151515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8.5543228111855498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8.3552683952198272</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0.3307076805323339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0.29577443184915353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8.2459700234326583E-2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0.86086752618979645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8.2459700234327471E-2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0.29577443184915175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0.62623082234028793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7.8490361202792016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6.5956543864338357E-3</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0.19924740659540241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5.5548687280390752E-2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0.57992038373010857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5.5548687280390752E-2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0.19924740659540241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0.35661581142574761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8.9730443612427528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0.26932582587165665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0.26928551955138591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7.5074789530749975E-2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0.78377011023442478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7.5074789530749975E-2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0.26928551955138502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0.51858523351067909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7.26146314548512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7.3879698775378699E-3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0.2756854567097049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7.6859044161192713E-2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0.80239747445522003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7.6859044161192713E-2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0.27568545670970579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0.37645177471227598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7.8976509626271536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8.87743022569083E-2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0.22326156226105986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6.2243654337517995E-2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0.64981488628121298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6.2243654337517995E-2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0.22326156226105986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0.53665742582209575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8.1593491042604196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0.12577300951847725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0.19809091981624682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5.5226267412866292E-2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0.57655436623354106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5.5226267412866292E-2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0.19809091981624682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0.44720686579111479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8.7475170181843147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2.6669642886393063E-2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0.13241908969980365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3.6917452173545584E-2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0.38541294275332305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3.6917452173545584E-2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0.13241908969980365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7.7958233189418635E-2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9.5988180544598301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8.100336911050471</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0.37411781138844979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0.37382067231107818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0.10421840856036901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1.088025342147116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0.10421840856036901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0.37382067231107818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0.27666252070301489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8.5770169876614126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0.21590919563494282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2.5007431014771129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0.23953804765241138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0.23076960155312776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8.3216458306593903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9.6859188414049946E-2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0.57940902879861156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0.16153490526241043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1.6864014044604154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0.16153490526241043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0.53959710200328814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8.5436266394035094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0.62161162481967391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0.51855769222534498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0.14457000758238081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1.509290288892835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0.14457000758238081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0.51855769222534498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0.10937847082139385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8.8965605240534682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1.450025335729797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0.40580912721881734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0.11313655062613215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1.1811294751544752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0.11313655062613392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0.40580912721881646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0.46834446226386106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8.1501874222824142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0.61011512694590753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0.18521224245136469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1.9335894324873699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0.18521224245136469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0.66433719291833349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0.56844017627674681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6.112984062242635</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7.0716511185536044</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0.20445659209438727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8.6016199617037437E-2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0.89799687321372712</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8.6016199617036548E-2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0.30853122797263932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0.58597559845465597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7.0886611561201862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1.205598214135895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0.36971588960269486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0.10307402583078762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1.0760781494380671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0.10307402583078584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0.36971588960269663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0.41170919002205686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8.7653834113986147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0.23914712156307072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0.33316327594478601</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9.2883430429525404E-2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0.96968978483627133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9.2883430429524516E-2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0.33316327594478601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0.52452230394118438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5.5850429387137472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0.13937840999486095</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8.221041435975085E-2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0.85826501716356418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8.221041435975085E-2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0.29488026915257315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0.61494659522600337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6.850252739770025</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0.11517120009477511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0.11770945269075694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1.228869921417246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0.11770945269075739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0.42221165483197165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0.65970616678084681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4.7450158190072882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5.2622904730377229E-2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0.4646431110416831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0.12953902544214202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1.3523689761242963</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0.12953902544214202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0.4646431110416831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0.70835430308397207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6.2123899921152166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0.31686415256840661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0.11769313751355703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3.2811966802981374E-2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0.34255226020511387</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3.2811966802981374E-2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0.11769313751355703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0.25871780055016202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9.0878897812522812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0.29961113637302894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0.11122041554715345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1.161125297833923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0.11122041554715345</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0.39893614850653591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0.51803166716605276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7.7701648538786303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1.738110570829817</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0.39804132475554876</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0.11097094537555208</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1.1585208647729832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0.11097094537555208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0.39804132475554876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0.3426873181383252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6.1759152557120531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0.87976288964750005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0.38901162736310102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0.10845353325330365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1.1322394407571181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0.10845353325330365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0.38901162736310191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0.19242167388827802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8.0756359697341686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0.34249504306913092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0.12519280828395107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1.3069950879992751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0.12519280828395196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0.44905367878563851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1.0138600009935796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7.7711116177373798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0.27742366093776116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0.32216419776785088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8.9816969668690128E-2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0.93767637123135383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8.9816969668691016E-2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0.32216419776784999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0.991692005391557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6.7323498872036716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9.1237806422585699</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5.5387762440489041E-2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0.2180824916150943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6.0799768162878465E-2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0.63474092026230622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6.0799768162878465E-2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0.2180824916150943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0.1574273132584505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9.1237806422585699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9.2062423104986628</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0.22592118988075427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0.18955592142762434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5.2846773674255942E-2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0.55171279049992705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5.2846773674255942E-2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0.18955592142762434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0.14342130242501128</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9.2062423104986628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8.2756544337264426</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0.22121865224468262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7.2606248842028265E-2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0.75799889702410095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7.2606248842028265E-2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0.26043111894565563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0.39773298950920832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8.2756544337264426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Salisbury District Hospital (134)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Salisbury District Hospital (134)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Salisbury District Hospital (134)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Salisbury District Hospital (134)</c:v>
                </c:pt>
              </c:strCache>
            </c:strRef>
          </c:cat>
          <c:val>
            <c:numRef>
              <c:f>Sheet1!$G$2:$G$3</c:f>
              <c:numCache>
                <c:formatCode>0.0;;</c:formatCode>
                <c:ptCount val="2"/>
                <c:pt idx="0">
                  <c:v>6.9901280747775258</c:v>
                </c:pt>
                <c:pt idx="1">
                  <c:v>6.9901280747775258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Salisbury District Hospital (134)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Salisbury District Hospital (134)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Salisbury District Hospital (134)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3.0098719252224742</c:v>
                </c:pt>
                <c:pt idx="1">
                  <c:v>3.0098719252224742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(137)</c:v>
                </c:pt>
                <c:pt idx="1">
                  <c:v>Salisbury District Hospital (137)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(137)</c:v>
                </c:pt>
                <c:pt idx="1">
                  <c:v>Salisbury District Hospital (137)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(137)</c:v>
                </c:pt>
                <c:pt idx="1">
                  <c:v>Salisbury District Hospital (137)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(137)</c:v>
                </c:pt>
                <c:pt idx="1">
                  <c:v>Salisbury District Hospital (137)</c:v>
                </c:pt>
              </c:strCache>
            </c:strRef>
          </c:cat>
          <c:val>
            <c:numRef>
              <c:f>Sheet1!$G$2:$G$3</c:f>
              <c:numCache>
                <c:formatCode>0.0;;</c:formatCode>
                <c:ptCount val="2"/>
                <c:pt idx="0">
                  <c:v>7.9096785547979183</c:v>
                </c:pt>
                <c:pt idx="1">
                  <c:v>7.9096785547979174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(137)</c:v>
                </c:pt>
                <c:pt idx="1">
                  <c:v>Salisbury District Hospital (137)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(137)</c:v>
                </c:pt>
                <c:pt idx="1">
                  <c:v>Salisbury District Hospital (137)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(137)</c:v>
                </c:pt>
                <c:pt idx="1">
                  <c:v>Salisbury District Hospital (137)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2.0903214452020817</c:v>
                </c:pt>
                <c:pt idx="1">
                  <c:v>2.0903214452020826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(528)</c:v>
                </c:pt>
                <c:pt idx="1">
                  <c:v>Salisbury District Hospital (528)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(528)</c:v>
                </c:pt>
                <c:pt idx="1">
                  <c:v>Salisbury District Hospital (528)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(528)</c:v>
                </c:pt>
                <c:pt idx="1">
                  <c:v>Salisbury District Hospital (528)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(528)</c:v>
                </c:pt>
                <c:pt idx="1">
                  <c:v>Salisbury District Hospital (528)</c:v>
                </c:pt>
              </c:strCache>
            </c:strRef>
          </c:cat>
          <c:val>
            <c:numRef>
              <c:f>Sheet1!$G$2:$G$3</c:f>
              <c:numCache>
                <c:formatCode>0.0;;</c:formatCode>
                <c:ptCount val="2"/>
                <c:pt idx="0">
                  <c:v>7.0695425168484327</c:v>
                </c:pt>
                <c:pt idx="1">
                  <c:v>7.0695413395232913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(528)</c:v>
                </c:pt>
                <c:pt idx="1">
                  <c:v>Salisbury District Hospital (528)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(528)</c:v>
                </c:pt>
                <c:pt idx="1">
                  <c:v>Salisbury District Hospital (528)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(528)</c:v>
                </c:pt>
                <c:pt idx="1">
                  <c:v>Salisbury District Hospital (528)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2.9304574831515673</c:v>
                </c:pt>
                <c:pt idx="1">
                  <c:v>2.9304586604767087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Sheet1!$G$2:$G$3</c:f>
              <c:numCache>
                <c:formatCode>0.0;;</c:formatCode>
                <c:ptCount val="2"/>
                <c:pt idx="0">
                  <c:v>8.6180107336745166</c:v>
                </c:pt>
                <c:pt idx="1">
                  <c:v>8.6180363911370161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1.3819892663254834</c:v>
                </c:pt>
                <c:pt idx="1">
                  <c:v>1.3819636088629839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Sheet1!$G$2:$G$3</c:f>
              <c:numCache>
                <c:formatCode>0.0;;</c:formatCode>
                <c:ptCount val="2"/>
                <c:pt idx="0">
                  <c:v>6.6228095668968026</c:v>
                </c:pt>
                <c:pt idx="1">
                  <c:v>6.6228372848059482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3.3771904331031974</c:v>
                </c:pt>
                <c:pt idx="1">
                  <c:v>3.3771627151940518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Sheet1!$G$2:$G$3</c:f>
              <c:numCache>
                <c:formatCode>0.0;;</c:formatCode>
                <c:ptCount val="2"/>
                <c:pt idx="0">
                  <c:v>8.5042087040503116</c:v>
                </c:pt>
                <c:pt idx="1">
                  <c:v>8.504223772890489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1.4957912959496884</c:v>
                </c:pt>
                <c:pt idx="1">
                  <c:v>1.495776227109511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Sheet1!$G$2:$G$3</c:f>
              <c:numCache>
                <c:formatCode>0.0;;</c:formatCode>
                <c:ptCount val="2"/>
                <c:pt idx="0">
                  <c:v>9.29055209956047</c:v>
                </c:pt>
                <c:pt idx="1">
                  <c:v>9.2905623739192933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0.70944790043952999</c:v>
                </c:pt>
                <c:pt idx="1">
                  <c:v>0.70943762608070671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Sheet1!$G$2:$G$3</c:f>
              <c:numCache>
                <c:formatCode>0.0;;</c:formatCode>
                <c:ptCount val="2"/>
                <c:pt idx="0">
                  <c:v>3.7669911807252361</c:v>
                </c:pt>
                <c:pt idx="1">
                  <c:v>3.7670104260554611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Salisbury District Hospital (553)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6.2330088192747635</c:v>
                </c:pt>
                <c:pt idx="1">
                  <c:v>6.2329895739445389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Sheet1!$G$2:$G$3</c:f>
              <c:numCache>
                <c:formatCode>0.0;;</c:formatCode>
                <c:ptCount val="2"/>
                <c:pt idx="0">
                  <c:v>8.7618355922198905</c:v>
                </c:pt>
                <c:pt idx="1">
                  <c:v>8.7618364137223619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1.2381644077801095</c:v>
                </c:pt>
                <c:pt idx="1">
                  <c:v>1.2381635862776381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Salisbury District Hospital (348)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Salisbury District Hospital (348)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Salisbury District Hospital (348)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Salisbury District Hospital (348)</c:v>
                </c:pt>
              </c:strCache>
            </c:strRef>
          </c:cat>
          <c:val>
            <c:numRef>
              <c:f>Sheet1!$G$2:$G$3</c:f>
              <c:numCache>
                <c:formatCode>0.0;;</c:formatCode>
                <c:ptCount val="2"/>
                <c:pt idx="0">
                  <c:v>8.0098120638169714</c:v>
                </c:pt>
                <c:pt idx="1">
                  <c:v>8.0098269192903473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Salisbury District Hospital (348)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Salisbury District Hospital (348)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(348)</c:v>
                </c:pt>
                <c:pt idx="1">
                  <c:v>Salisbury District Hospital (348)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1.9901879361830286</c:v>
                </c:pt>
                <c:pt idx="1">
                  <c:v>1.9901730807096527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Salisbury District Hospital (330)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Salisbury District Hospital (330)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Salisbury District Hospital (330)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Salisbury District Hospital (330)</c:v>
                </c:pt>
              </c:strCache>
            </c:strRef>
          </c:cat>
          <c:val>
            <c:numRef>
              <c:f>Sheet1!$G$2:$G$3</c:f>
              <c:numCache>
                <c:formatCode>0.0;;</c:formatCode>
                <c:ptCount val="2"/>
                <c:pt idx="0">
                  <c:v>8.2931546331269654</c:v>
                </c:pt>
                <c:pt idx="1">
                  <c:v>8.2931768412504887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Salisbury District Hospital (330)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Salisbury District Hospital (330)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Salisbury District Hospital (330)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1.7068453668730346</c:v>
                </c:pt>
                <c:pt idx="1">
                  <c:v>1.7068231587495113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Salisbury District Hospital (165)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Salisbury District Hospital (165)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Salisbury District Hospital (165)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Salisbury District Hospital (165)</c:v>
                </c:pt>
              </c:strCache>
            </c:strRef>
          </c:cat>
          <c:val>
            <c:numRef>
              <c:f>Sheet1!$G$2:$G$3</c:f>
              <c:numCache>
                <c:formatCode>0.0;;</c:formatCode>
                <c:ptCount val="2"/>
                <c:pt idx="0">
                  <c:v>8.2734453084420956</c:v>
                </c:pt>
                <c:pt idx="1">
                  <c:v>8.2734544414301521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Salisbury District Hospital (165)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Salisbury District Hospital (165)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Salisbury District Hospital (165)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1.7265546915579044</c:v>
                </c:pt>
                <c:pt idx="1">
                  <c:v>1.7265455585698479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Salisbury District Hospital (216)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Salisbury District Hospital (216)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Salisbury District Hospital (216)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Salisbury District Hospital (216)</c:v>
                </c:pt>
              </c:strCache>
            </c:strRef>
          </c:cat>
          <c:val>
            <c:numRef>
              <c:f>Sheet1!$G$2:$G$3</c:f>
              <c:numCache>
                <c:formatCode>0.0;;</c:formatCode>
                <c:ptCount val="2"/>
                <c:pt idx="0">
                  <c:v>6.2413383199783947</c:v>
                </c:pt>
                <c:pt idx="1">
                  <c:v>6.2413345910429392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Salisbury District Hospital (216)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Salisbury District Hospital (216)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Salisbury District Hospital (216)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3.7586616800216053</c:v>
                </c:pt>
                <c:pt idx="1">
                  <c:v>3.7586654089570608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Salisbury District Hospital (531)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Salisbury District Hospital (531)</c:v>
                </c:pt>
              </c:strCache>
            </c:strRef>
          </c:cat>
          <c:val>
            <c:numRef>
              <c:f>Sheet1!$E$2:$E$3</c:f>
              <c:numCache>
                <c:formatCode>0.0;;</c:formatCode>
                <c:ptCount val="2"/>
                <c:pt idx="0">
                  <c:v>0</c:v>
                </c:pt>
                <c:pt idx="1">
                  <c:v>9.214645200082785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Salisbury District Hospital (531)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Salisbury District Hospital (531)</c:v>
                </c:pt>
              </c:strCache>
            </c:strRef>
          </c:cat>
          <c:val>
            <c:numRef>
              <c:f>Sheet1!$G$2:$G$3</c:f>
              <c:numCache>
                <c:formatCode>0.0;;</c:formatCode>
                <c:ptCount val="2"/>
                <c:pt idx="0">
                  <c:v>9.2146387292134868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Salisbury District Hospital (531)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Salisbury District Hospital (531)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Salisbury District Hospital (531)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0.78536127078651319</c:v>
                </c:pt>
                <c:pt idx="1">
                  <c:v>0.78535479991721502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Salisbury District Hospital (522)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Salisbury District Hospital (522)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Salisbury District Hospital (522)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Salisbury District Hospital (522)</c:v>
                </c:pt>
              </c:strCache>
            </c:strRef>
          </c:cat>
          <c:val>
            <c:numRef>
              <c:f>Sheet1!$G$2:$G$3</c:f>
              <c:numCache>
                <c:formatCode>0.0;;</c:formatCode>
                <c:ptCount val="2"/>
                <c:pt idx="0">
                  <c:v>8.8779092273742108</c:v>
                </c:pt>
                <c:pt idx="1">
                  <c:v>8.8779163915609409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Salisbury District Hospital (522)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Salisbury District Hospital (522)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Salisbury District Hospital (522)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1.1220907726257892</c:v>
                </c:pt>
                <c:pt idx="1">
                  <c:v>1.1220836084390591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Sheet1!$G$2:$G$3</c:f>
              <c:numCache>
                <c:formatCode>0.0;;</c:formatCode>
                <c:ptCount val="2"/>
                <c:pt idx="0">
                  <c:v>9.1238070953642669</c:v>
                </c:pt>
                <c:pt idx="1">
                  <c:v>9.1238053333625597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0.87619290463573307</c:v>
                </c:pt>
                <c:pt idx="1">
                  <c:v>0.87619466663744028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Sheet1!$G$2:$G$3</c:f>
              <c:numCache>
                <c:formatCode>0.0;;</c:formatCode>
                <c:ptCount val="2"/>
                <c:pt idx="0">
                  <c:v>0</c:v>
                </c:pt>
                <c:pt idx="1">
                  <c:v>9.1305353425498765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Sheet1!$H$2:$H$3</c:f>
              <c:numCache>
                <c:formatCode>0.0;;</c:formatCode>
                <c:ptCount val="2"/>
                <c:pt idx="0">
                  <c:v>9.1305322873644581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0.8694677126355419</c:v>
                </c:pt>
                <c:pt idx="1">
                  <c:v>0.86946465745012347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Salisbury District Hospital (521)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Salisbury District Hospital (521)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Salisbury District Hospital (521)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Salisbury District Hospital (521)</c:v>
                </c:pt>
              </c:strCache>
            </c:strRef>
          </c:cat>
          <c:val>
            <c:numRef>
              <c:f>Sheet1!$G$2:$G$3</c:f>
              <c:numCache>
                <c:formatCode>0.0;;</c:formatCode>
                <c:ptCount val="2"/>
                <c:pt idx="0">
                  <c:v>8.5543228111855498</c:v>
                </c:pt>
                <c:pt idx="1">
                  <c:v>8.5543307022097164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Salisbury District Hospital (521)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Salisbury District Hospital (521)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Salisbury District Hospital (521)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1.4456771888144502</c:v>
                </c:pt>
                <c:pt idx="1">
                  <c:v>1.4456692977902836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Sheet1!$G$2:$G$3</c:f>
              <c:numCache>
                <c:formatCode>0.0;;</c:formatCode>
                <c:ptCount val="2"/>
                <c:pt idx="0">
                  <c:v>8.8649160516298782</c:v>
                </c:pt>
                <c:pt idx="1">
                  <c:v>8.8649214229408297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1.1350839483701218</c:v>
                </c:pt>
                <c:pt idx="1">
                  <c:v>1.1350785770591703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Sheet1!$G$2:$G$3</c:f>
              <c:numCache>
                <c:formatCode>0.0;;</c:formatCode>
                <c:ptCount val="2"/>
                <c:pt idx="0">
                  <c:v>8.8654779277777997</c:v>
                </c:pt>
                <c:pt idx="1">
                  <c:v>8.8654714754469115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1.1345220722222003</c:v>
                </c:pt>
                <c:pt idx="1">
                  <c:v>1.1345285245530885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(550)</c:v>
                </c:pt>
                <c:pt idx="1">
                  <c:v>Salisbury District Hospital (550)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(550)</c:v>
                </c:pt>
                <c:pt idx="1">
                  <c:v>Salisbury District Hospital (550)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(550)</c:v>
                </c:pt>
                <c:pt idx="1">
                  <c:v>Salisbury District Hospital (550)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(550)</c:v>
                </c:pt>
                <c:pt idx="1">
                  <c:v>Salisbury District Hospital (550)</c:v>
                </c:pt>
              </c:strCache>
            </c:strRef>
          </c:cat>
          <c:val>
            <c:numRef>
              <c:f>Sheet1!$G$2:$G$3</c:f>
              <c:numCache>
                <c:formatCode>0.0;;</c:formatCode>
                <c:ptCount val="2"/>
                <c:pt idx="0">
                  <c:v>7.3951877537049917</c:v>
                </c:pt>
                <c:pt idx="1">
                  <c:v>7.3951997872408173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(550)</c:v>
                </c:pt>
                <c:pt idx="1">
                  <c:v>Salisbury District Hospital (550)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(550)</c:v>
                </c:pt>
                <c:pt idx="1">
                  <c:v>Salisbury District Hospital (550)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(550)</c:v>
                </c:pt>
                <c:pt idx="1">
                  <c:v>Salisbury District Hospital (550)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2.6048122462950083</c:v>
                </c:pt>
                <c:pt idx="1">
                  <c:v>2.6048002127591827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Salisbury District Hospital (511)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Salisbury District Hospital (511)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Salisbury District Hospital (511)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Salisbury District Hospital (511)</c:v>
                </c:pt>
              </c:strCache>
            </c:strRef>
          </c:cat>
          <c:val>
            <c:numRef>
              <c:f>Sheet1!$G$2:$G$3</c:f>
              <c:numCache>
                <c:formatCode>0.0;;</c:formatCode>
                <c:ptCount val="2"/>
                <c:pt idx="0">
                  <c:v>7.8976509626271536</c:v>
                </c:pt>
                <c:pt idx="1">
                  <c:v>7.8976617599491297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Salisbury District Hospital (511)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Salisbury District Hospital (511)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Salisbury District Hospital (511)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2.1023490373728464</c:v>
                </c:pt>
                <c:pt idx="1">
                  <c:v>2.1023382400508703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Sheet1!$G$2:$G$3</c:f>
              <c:numCache>
                <c:formatCode>0.0;;</c:formatCode>
                <c:ptCount val="2"/>
                <c:pt idx="0">
                  <c:v>7.26146314548512</c:v>
                </c:pt>
                <c:pt idx="1">
                  <c:v>7.2614589470919002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2.73853685451488</c:v>
                </c:pt>
                <c:pt idx="1">
                  <c:v>2.7385410529080998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Salisbury District Hospital (537)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Salisbury District Hospital (537)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Salisbury District Hospital (537)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Salisbury District Hospital (537)</c:v>
                </c:pt>
              </c:strCache>
            </c:strRef>
          </c:cat>
          <c:val>
            <c:numRef>
              <c:f>Sheet1!$G$2:$G$3</c:f>
              <c:numCache>
                <c:formatCode>0.0;;</c:formatCode>
                <c:ptCount val="2"/>
                <c:pt idx="0">
                  <c:v>8.9730443612427528</c:v>
                </c:pt>
                <c:pt idx="1">
                  <c:v>8.9730421197346608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Salisbury District Hospital (537)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Salisbury District Hospital (537)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Salisbury District Hospital (537)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1.0269556387572472</c:v>
                </c:pt>
                <c:pt idx="1">
                  <c:v>1.0269578802653392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Salisbury District Hospital (454)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Salisbury District Hospital (454)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Salisbury District Hospital (454)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Salisbury District Hospital (454)</c:v>
                </c:pt>
              </c:strCache>
            </c:strRef>
          </c:cat>
          <c:val>
            <c:numRef>
              <c:f>Sheet1!$G$2:$G$3</c:f>
              <c:numCache>
                <c:formatCode>0.0;;</c:formatCode>
                <c:ptCount val="2"/>
                <c:pt idx="0">
                  <c:v>7.8490361202792016</c:v>
                </c:pt>
                <c:pt idx="1">
                  <c:v>7.8490398635526653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Salisbury District Hospital (454)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Salisbury District Hospital (454)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(454)</c:v>
                </c:pt>
                <c:pt idx="1">
                  <c:v>Salisbury District Hospital (454)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2.1509638797207984</c:v>
                </c:pt>
                <c:pt idx="1">
                  <c:v>2.1509601364473347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Salisbury District Hospital (547)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Salisbury District Hospital (547)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Salisbury District Hospital (547)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Salisbury District Hospital (547)</c:v>
                </c:pt>
              </c:strCache>
            </c:strRef>
          </c:cat>
          <c:val>
            <c:numRef>
              <c:f>Sheet1!$G$2:$G$3</c:f>
              <c:numCache>
                <c:formatCode>0.0;;</c:formatCode>
                <c:ptCount val="2"/>
                <c:pt idx="0">
                  <c:v>9.5988180544598301</c:v>
                </c:pt>
                <c:pt idx="1">
                  <c:v>9.5988199977271922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Salisbury District Hospital (547)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Salisbury District Hospital (547)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Salisbury District Hospital (547)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0.40118194554016995</c:v>
                </c:pt>
                <c:pt idx="1">
                  <c:v>0.40118000227280781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Salisbury District Hospital (447)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Salisbury District Hospital (447)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Salisbury District Hospital (447)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Salisbury District Hospital (447)</c:v>
                </c:pt>
              </c:strCache>
            </c:strRef>
          </c:cat>
          <c:val>
            <c:numRef>
              <c:f>Sheet1!$G$2:$G$3</c:f>
              <c:numCache>
                <c:formatCode>0.0;;</c:formatCode>
                <c:ptCount val="2"/>
                <c:pt idx="0">
                  <c:v>8.7475170181843147</c:v>
                </c:pt>
                <c:pt idx="1">
                  <c:v>8.7475191179736562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Salisbury District Hospital (447)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Salisbury District Hospital (447)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Salisbury District Hospital (447)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1.2524829818156853</c:v>
                </c:pt>
                <c:pt idx="1">
                  <c:v>1.2524808820263438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Salisbury District Hospital (484)</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Salisbury District Hospital (484)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Salisbury District Hospital (484)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Salisbury District Hospital (484)</c:v>
                </c:pt>
              </c:strCache>
            </c:strRef>
          </c:cat>
          <c:val>
            <c:numRef>
              <c:f>Sheet1!$G$2:$G$3</c:f>
              <c:numCache>
                <c:formatCode>0.0;;</c:formatCode>
                <c:ptCount val="2"/>
                <c:pt idx="0">
                  <c:v>8.1593491042604196</c:v>
                </c:pt>
                <c:pt idx="1">
                  <c:v>8.1593519893611575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Salisbury District Hospital (484)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Salisbury District Hospital (484)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Salisbury District Hospital (484)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1.8406508957395804</c:v>
                </c:pt>
                <c:pt idx="1">
                  <c:v>1.8406480106388425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Salisbury District Hospital (73)</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Salisbury District Hospital (73)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Salisbury District Hospital (73)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Salisbury District Hospital (73)</c:v>
                </c:pt>
              </c:strCache>
            </c:strRef>
          </c:cat>
          <c:val>
            <c:numRef>
              <c:f>Sheet1!$G$2:$G$3</c:f>
              <c:numCache>
                <c:formatCode>0.0;;</c:formatCode>
                <c:ptCount val="2"/>
                <c:pt idx="0">
                  <c:v>8.8965605240534682</c:v>
                </c:pt>
                <c:pt idx="1">
                  <c:v>8.8965991725638922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Salisbury District Hospital (73)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Salisbury District Hospital (73)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Salisbury District Hospital (73)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1.1034394759465318</c:v>
                </c:pt>
                <c:pt idx="1">
                  <c:v>1.1034008274361078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Salisbury District Hospital (66)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Salisbury District Hospital (66)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Salisbury District Hospital (66)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Salisbury District Hospital (66)</c:v>
                </c:pt>
              </c:strCache>
            </c:strRef>
          </c:cat>
          <c:val>
            <c:numRef>
              <c:f>Sheet1!$G$2:$G$3</c:f>
              <c:numCache>
                <c:formatCode>0.0;;</c:formatCode>
                <c:ptCount val="2"/>
                <c:pt idx="0">
                  <c:v>8.5436266394035094</c:v>
                </c:pt>
                <c:pt idx="1">
                  <c:v>8.5436256033975546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Salisbury District Hospital (66)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Salisbury District Hospital (66)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Salisbury District Hospital (66)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1.4563733605964906</c:v>
                </c:pt>
                <c:pt idx="1">
                  <c:v>1.4563743966024454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Salisbury District Hospital (45)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Salisbury District Hospital (45)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Salisbury District Hospital (45)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Salisbury District Hospital (45)</c:v>
                </c:pt>
              </c:strCache>
            </c:strRef>
          </c:cat>
          <c:val>
            <c:numRef>
              <c:f>Sheet1!$G$2:$G$3</c:f>
              <c:numCache>
                <c:formatCode>0.0;;</c:formatCode>
                <c:ptCount val="2"/>
                <c:pt idx="0">
                  <c:v>8.3216458306593903</c:v>
                </c:pt>
                <c:pt idx="1">
                  <c:v>8.3216621667141073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Salisbury District Hospital (45)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Salisbury District Hospital (45)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Salisbury District Hospital (45)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1.6783541693406097</c:v>
                </c:pt>
                <c:pt idx="1">
                  <c:v>1.6783378332858927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Salisbury District Hospital (180)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Salisbury District Hospital (180)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Salisbury District Hospital (180)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Salisbury District Hospital (180)</c:v>
                </c:pt>
              </c:strCache>
            </c:strRef>
          </c:cat>
          <c:val>
            <c:numRef>
              <c:f>Sheet1!$G$2:$G$3</c:f>
              <c:numCache>
                <c:formatCode>0.0;;</c:formatCode>
                <c:ptCount val="2"/>
                <c:pt idx="0">
                  <c:v>8.5770169876614126</c:v>
                </c:pt>
                <c:pt idx="1">
                  <c:v>8.5769982169247836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Salisbury District Hospital (180)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Salisbury District Hospital (180)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Salisbury District Hospital (180)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1.4229830123385874</c:v>
                </c:pt>
                <c:pt idx="1">
                  <c:v>1.4230017830752164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Salisbury District Hospital (142)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Salisbury District Hospital (142)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Salisbury District Hospital (142)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Salisbury District Hospital (142)</c:v>
                </c:pt>
              </c:strCache>
            </c:strRef>
          </c:cat>
          <c:val>
            <c:numRef>
              <c:f>Sheet1!$G$2:$G$3</c:f>
              <c:numCache>
                <c:formatCode>0.0;;</c:formatCode>
                <c:ptCount val="2"/>
                <c:pt idx="0">
                  <c:v>8.1501874222824142</c:v>
                </c:pt>
                <c:pt idx="1">
                  <c:v>8.1501805280983266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Salisbury District Hospital (142)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Salisbury District Hospital (142)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(142)</c:v>
                </c:pt>
                <c:pt idx="1">
                  <c:v>Salisbury District Hospital (142)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1.8498125777175858</c:v>
                </c:pt>
                <c:pt idx="1">
                  <c:v>1.8498194719016734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Salisbury District Hospital (92)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Salisbury District Hospital (92)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Salisbury District Hospital (92)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Salisbury District Hospital (92)</c:v>
                </c:pt>
              </c:strCache>
            </c:strRef>
          </c:cat>
          <c:val>
            <c:numRef>
              <c:f>Sheet1!$G$2:$G$3</c:f>
              <c:numCache>
                <c:formatCode>0.0;;</c:formatCode>
                <c:ptCount val="2"/>
                <c:pt idx="0">
                  <c:v>6.112984062242635</c:v>
                </c:pt>
                <c:pt idx="1">
                  <c:v>6.1130065088723828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Salisbury District Hospital (92)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Salisbury District Hospital (92)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Salisbury District Hospital (92)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3.887015937757365</c:v>
                </c:pt>
                <c:pt idx="1">
                  <c:v>3.8869934911276172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Salisbury District Hospital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Sheet1!$G$2:$G$3</c:f>
              <c:numCache>
                <c:formatCode>0.0;;</c:formatCode>
                <c:ptCount val="2"/>
                <c:pt idx="0">
                  <c:v>6.850252739770025</c:v>
                </c:pt>
                <c:pt idx="1">
                  <c:v>6.8502758079883836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(534)</c:v>
                </c:pt>
                <c:pt idx="1">
                  <c:v>Salisbury District Hospital (534)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3.149747260229975</c:v>
                </c:pt>
                <c:pt idx="1">
                  <c:v>3.1497241920116164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Salisbury District Hospital (369)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Salisbury District Hospital (369)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Salisbury District Hospital (369)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Salisbury District Hospital (369)</c:v>
                </c:pt>
              </c:strCache>
            </c:strRef>
          </c:cat>
          <c:val>
            <c:numRef>
              <c:f>Sheet1!$G$2:$G$3</c:f>
              <c:numCache>
                <c:formatCode>0.0;;</c:formatCode>
                <c:ptCount val="2"/>
                <c:pt idx="0">
                  <c:v>5.5850429387137472</c:v>
                </c:pt>
                <c:pt idx="1">
                  <c:v>5.5850629774286036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Salisbury District Hospital (369)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Salisbury District Hospital (369)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Salisbury District Hospital (369)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4.4149570612862528</c:v>
                </c:pt>
                <c:pt idx="1">
                  <c:v>4.4149370225713964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Salisbury District Hospital (188)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Salisbury District Hospital (188)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Salisbury District Hospital (188)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Salisbury District Hospital (188)</c:v>
                </c:pt>
              </c:strCache>
            </c:strRef>
          </c:cat>
          <c:val>
            <c:numRef>
              <c:f>Sheet1!$G$2:$G$3</c:f>
              <c:numCache>
                <c:formatCode>0.0;;</c:formatCode>
                <c:ptCount val="2"/>
                <c:pt idx="0">
                  <c:v>8.7653834113986147</c:v>
                </c:pt>
                <c:pt idx="1">
                  <c:v>8.7653992722143936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Salisbury District Hospital (188)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Salisbury District Hospital (188)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Salisbury District Hospital (188)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1.2346165886013853</c:v>
                </c:pt>
                <c:pt idx="1">
                  <c:v>1.2346007277856064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Sheet1!$G$2:$G$3</c:f>
              <c:numCache>
                <c:formatCode>0.0;;</c:formatCode>
                <c:ptCount val="2"/>
                <c:pt idx="0">
                  <c:v>7.0886611561201862</c:v>
                </c:pt>
                <c:pt idx="1">
                  <c:v>7.088661779390522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Salisbury District Hospital (557)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2.9113388438798138</c:v>
                </c:pt>
                <c:pt idx="1">
                  <c:v>2.911338220609478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Salisbury District Hospital (518)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Salisbury District Hospital (518)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Salisbury District Hospital (518)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Salisbury District Hospital (518)</c:v>
                </c:pt>
              </c:strCache>
            </c:strRef>
          </c:cat>
          <c:val>
            <c:numRef>
              <c:f>Sheet1!$G$2:$G$3</c:f>
              <c:numCache>
                <c:formatCode>0.0;;</c:formatCode>
                <c:ptCount val="2"/>
                <c:pt idx="0">
                  <c:v>7.7701648538786303</c:v>
                </c:pt>
                <c:pt idx="1">
                  <c:v>7.7701676153461188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Salisbury District Hospital (518)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Salisbury District Hospital (518)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Salisbury District Hospital (518)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2.2298351461213697</c:v>
                </c:pt>
                <c:pt idx="1">
                  <c:v>2.2298323846538812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Salisbury District Hospital (399)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Salisbury District Hospital (399)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Salisbury District Hospital (399)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Salisbury District Hospital (399)</c:v>
                </c:pt>
              </c:strCache>
            </c:strRef>
          </c:cat>
          <c:val>
            <c:numRef>
              <c:f>Sheet1!$G$2:$G$3</c:f>
              <c:numCache>
                <c:formatCode>0.0;;</c:formatCode>
                <c:ptCount val="2"/>
                <c:pt idx="0">
                  <c:v>9.0878897812522812</c:v>
                </c:pt>
                <c:pt idx="1">
                  <c:v>9.0878903048459154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Salisbury District Hospital (399)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Salisbury District Hospital (399)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Salisbury District Hospital (399)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0.9121102187477188</c:v>
                </c:pt>
                <c:pt idx="1">
                  <c:v>0.91210969515408458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Salisbury District Hospital (316)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Salisbury District Hospital (316)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Salisbury District Hospital (316)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Salisbury District Hospital (316)</c:v>
                </c:pt>
              </c:strCache>
            </c:strRef>
          </c:cat>
          <c:val>
            <c:numRef>
              <c:f>Sheet1!$G$2:$G$3</c:f>
              <c:numCache>
                <c:formatCode>0.0;;</c:formatCode>
                <c:ptCount val="2"/>
                <c:pt idx="0">
                  <c:v>6.2123899921152166</c:v>
                </c:pt>
                <c:pt idx="1">
                  <c:v>6.212396021560445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Salisbury District Hospital (316)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Salisbury District Hospital (316)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(316)</c:v>
                </c:pt>
                <c:pt idx="1">
                  <c:v>Salisbury District Hospital (316)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3.7876100078847834</c:v>
                </c:pt>
                <c:pt idx="1">
                  <c:v>3.787603978439555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Salisbury District Hospital (392)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Salisbury District Hospital (392)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Salisbury District Hospital (392)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Salisbury District Hospital (392)</c:v>
                </c:pt>
              </c:strCache>
            </c:strRef>
          </c:cat>
          <c:val>
            <c:numRef>
              <c:f>Sheet1!$G$2:$G$3</c:f>
              <c:numCache>
                <c:formatCode>0.0;;</c:formatCode>
                <c:ptCount val="2"/>
                <c:pt idx="0">
                  <c:v>4.7450158190072882</c:v>
                </c:pt>
                <c:pt idx="1">
                  <c:v>4.7450166755187464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Salisbury District Hospital (392)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Salisbury District Hospital (392)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Salisbury District Hospital (392)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5.2549841809927118</c:v>
                </c:pt>
                <c:pt idx="1">
                  <c:v>5.2549833244812536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Salisbury District Hospital (473)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Salisbury District Hospital (473)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Salisbury District Hospital (473)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Salisbury District Hospital (473)</c:v>
                </c:pt>
              </c:strCache>
            </c:strRef>
          </c:cat>
          <c:val>
            <c:numRef>
              <c:f>Sheet1!$G$2:$G$3</c:f>
              <c:numCache>
                <c:formatCode>0.0;;</c:formatCode>
                <c:ptCount val="2"/>
                <c:pt idx="0">
                  <c:v>6.7323498872036716</c:v>
                </c:pt>
                <c:pt idx="1">
                  <c:v>6.7323561070655682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Salisbury District Hospital (473)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Salisbury District Hospital (473)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Salisbury District Hospital (473)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3.2676501127963284</c:v>
                </c:pt>
                <c:pt idx="1">
                  <c:v>3.2676438929344318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Salisbury District Hospital (515)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Salisbury District Hospital (515)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Salisbury District Hospital (515)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Salisbury District Hospital (515)</c:v>
                </c:pt>
              </c:strCache>
            </c:strRef>
          </c:cat>
          <c:val>
            <c:numRef>
              <c:f>Sheet1!$G$2:$G$3</c:f>
              <c:numCache>
                <c:formatCode>0.0;;</c:formatCode>
                <c:ptCount val="2"/>
                <c:pt idx="0">
                  <c:v>7.7711116177373798</c:v>
                </c:pt>
                <c:pt idx="1">
                  <c:v>7.7711044455614697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Salisbury District Hospital (515)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Salisbury District Hospital (515)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Salisbury District Hospital (515)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2.2288883822626202</c:v>
                </c:pt>
                <c:pt idx="1">
                  <c:v>2.2288955544385303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Salisbury District Hospital (258)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Salisbury District Hospital (258)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Salisbury District Hospital (258)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Salisbury District Hospital (258)</c:v>
                </c:pt>
              </c:strCache>
            </c:strRef>
          </c:cat>
          <c:val>
            <c:numRef>
              <c:f>Sheet1!$G$2:$G$3</c:f>
              <c:numCache>
                <c:formatCode>0.0;;</c:formatCode>
                <c:ptCount val="2"/>
                <c:pt idx="0">
                  <c:v>8.0756359697341686</c:v>
                </c:pt>
                <c:pt idx="1">
                  <c:v>8.0756576338810273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Salisbury District Hospital (258)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Salisbury District Hospital (258)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(258)</c:v>
                </c:pt>
                <c:pt idx="1">
                  <c:v>Salisbury District Hospital (258)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1.9243640302658314</c:v>
                </c:pt>
                <c:pt idx="1">
                  <c:v>1.9243423661189727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Salisbury District Hospital (282)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Salisbury District Hospital (282)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Salisbury District Hospital (282)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Salisbury District Hospital (282)</c:v>
                </c:pt>
              </c:strCache>
            </c:strRef>
          </c:cat>
          <c:val>
            <c:numRef>
              <c:f>Sheet1!$G$2:$G$3</c:f>
              <c:numCache>
                <c:formatCode>0.0;;</c:formatCode>
                <c:ptCount val="2"/>
                <c:pt idx="0">
                  <c:v>6.1759152557120531</c:v>
                </c:pt>
                <c:pt idx="1">
                  <c:v>6.1759498301518283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Salisbury District Hospital (282)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Salisbury District Hospital (282)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Salisbury District Hospital (282)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3.8240847442879469</c:v>
                </c:pt>
                <c:pt idx="1">
                  <c:v>3.8240501698481717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Sheet1!$G$2:$G$3</c:f>
              <c:numCache>
                <c:formatCode>0.0;;</c:formatCode>
                <c:ptCount val="2"/>
                <c:pt idx="0">
                  <c:v>9.1237806422585699</c:v>
                </c:pt>
                <c:pt idx="1">
                  <c:v>9.1237859771472678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(555)</c:v>
                </c:pt>
                <c:pt idx="1">
                  <c:v>Salisbury District Hospital (555)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0.87621935774143012</c:v>
                </c:pt>
                <c:pt idx="1">
                  <c:v>0.8762140228527322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Salisbury District Hospital (552)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Salisbury District Hospital (552)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Salisbury District Hospital (552)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Salisbury District Hospital (552)</c:v>
                </c:pt>
              </c:strCache>
            </c:strRef>
          </c:cat>
          <c:val>
            <c:numRef>
              <c:f>Sheet1!$G$2:$G$3</c:f>
              <c:numCache>
                <c:formatCode>0.0;;</c:formatCode>
                <c:ptCount val="2"/>
                <c:pt idx="0">
                  <c:v>9.2062423104986628</c:v>
                </c:pt>
                <c:pt idx="1">
                  <c:v>9.2062530582335711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Salisbury District Hospital (552)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Salisbury District Hospital (552)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Salisbury District Hospital (552)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0.79375768950133718</c:v>
                </c:pt>
                <c:pt idx="1">
                  <c:v>0.7937469417664289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Sheet1!$G$2:$G$3</c:f>
              <c:numCache>
                <c:formatCode>0.0;;</c:formatCode>
                <c:ptCount val="2"/>
                <c:pt idx="0">
                  <c:v>8.2756544337264426</c:v>
                </c:pt>
                <c:pt idx="1">
                  <c:v>8.2756543093811743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Salisbury District Hospital (554)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1.7243455662735574</c:v>
                </c:pt>
                <c:pt idx="1">
                  <c:v>1.7243456906188257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6.1592799262022266</c:v>
                </c:pt>
                <c:pt idx="1">
                  <c:v>6.9901280747775258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7.005911533232549</c:v>
                </c:pt>
                <c:pt idx="1">
                  <c:v>7.9096785547979183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7.8664227747133344</c:v>
                </c:pt>
                <c:pt idx="1">
                  <c:v>6.9361651209368</c:v>
                </c:pt>
                <c:pt idx="2">
                  <c:v>6.5540813714550632</c:v>
                </c:pt>
                <c:pt idx="3">
                  <c:v>7.0938509418232716</c:v>
                </c:pt>
                <c:pt idx="4">
                  <c:v>6.9503404764580861</c:v>
                </c:pt>
                <c:pt idx="5">
                  <c:v>7.0695425168484327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6.2016042147621953</c:v>
                </c:pt>
                <c:pt idx="1">
                  <c:v>6.164962295215636</c:v>
                </c:pt>
                <c:pt idx="2">
                  <c:v>6.6228095668968026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8.5699693088206512</c:v>
                </c:pt>
                <c:pt idx="1">
                  <c:v>8.3793495552047315</c:v>
                </c:pt>
                <c:pt idx="2">
                  <c:v>8.6180107336745166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8.2877315379846959</c:v>
                </c:pt>
                <c:pt idx="1">
                  <c:v>8.0244258495937792</c:v>
                </c:pt>
                <c:pt idx="2">
                  <c:v>8.5042087040503116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8.8911715758423941</c:v>
                </c:pt>
                <c:pt idx="1">
                  <c:v>8.9197684129936814</c:v>
                </c:pt>
                <c:pt idx="2">
                  <c:v>9.29055209956047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3.4054600298429838</c:v>
                </c:pt>
                <c:pt idx="1">
                  <c:v>3.6467144035830912</c:v>
                </c:pt>
                <c:pt idx="2">
                  <c:v>3.7669911807252361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9.0463841243418841</c:v>
                </c:pt>
                <c:pt idx="1">
                  <c:v>8.7676259106814491</c:v>
                </c:pt>
                <c:pt idx="2">
                  <c:v>8.6644639029256894</c:v>
                </c:pt>
                <c:pt idx="3">
                  <c:v>8.8462177072138548</c:v>
                </c:pt>
                <c:pt idx="4">
                  <c:v>8.6255957903016949</c:v>
                </c:pt>
                <c:pt idx="5">
                  <c:v>8.7618355922198905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8.6212360111785191</c:v>
                </c:pt>
                <c:pt idx="1">
                  <c:v>7.6217548587335253</c:v>
                </c:pt>
                <c:pt idx="2">
                  <c:v>7.7353958617739256</c:v>
                </c:pt>
                <c:pt idx="3">
                  <c:v>8.3262553108017912</c:v>
                </c:pt>
                <c:pt idx="4">
                  <c:v>7.9270973316067188</c:v>
                </c:pt>
                <c:pt idx="5">
                  <c:v>8.0098120638169714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8.5731775873847695</c:v>
                </c:pt>
                <c:pt idx="1">
                  <c:v>8.0873177072463882</c:v>
                </c:pt>
                <c:pt idx="2">
                  <c:v>8.4549483142783917</c:v>
                </c:pt>
                <c:pt idx="3">
                  <c:v>8.1489450302734365</c:v>
                </c:pt>
                <c:pt idx="4">
                  <c:v>8.0990845586284816</c:v>
                </c:pt>
                <c:pt idx="5">
                  <c:v>8.2931546331269654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7.6302193752173091</c:v>
                </c:pt>
                <c:pt idx="1">
                  <c:v>8.2734453084420956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6.353414414520719</c:v>
                </c:pt>
                <c:pt idx="1">
                  <c:v>6.2413383199783947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9.3419497359816006</c:v>
                </c:pt>
                <c:pt idx="1">
                  <c:v>8.8871560713652862</c:v>
                </c:pt>
                <c:pt idx="2">
                  <c:v>8.9763870748086401</c:v>
                </c:pt>
                <c:pt idx="3">
                  <c:v>9.4273112237796575</c:v>
                </c:pt>
                <c:pt idx="4">
                  <c:v>8.8690089963071976</c:v>
                </c:pt>
                <c:pt idx="5">
                  <c:v>9.2146387292134868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8.7713772026212311</c:v>
                </c:pt>
                <c:pt idx="1">
                  <c:v>8.6463510503400549</c:v>
                </c:pt>
                <c:pt idx="2">
                  <c:v>8.8682689611828849</c:v>
                </c:pt>
                <c:pt idx="3">
                  <c:v>8.8896321029905092</c:v>
                </c:pt>
                <c:pt idx="4">
                  <c:v>8.7558064044200599</c:v>
                </c:pt>
                <c:pt idx="5">
                  <c:v>8.8779092273742108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9.1949903619649156</c:v>
                </c:pt>
                <c:pt idx="1">
                  <c:v>8.9301319963865016</c:v>
                </c:pt>
                <c:pt idx="2">
                  <c:v>9.2042737837786799</c:v>
                </c:pt>
                <c:pt idx="3">
                  <c:v>9.1844717117199295</c:v>
                </c:pt>
                <c:pt idx="4">
                  <c:v>8.9933886241650285</c:v>
                </c:pt>
                <c:pt idx="5">
                  <c:v>9.1238070953642669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8.5839700317332657</c:v>
                </c:pt>
                <c:pt idx="1">
                  <c:v>8.5067019556827415</c:v>
                </c:pt>
                <c:pt idx="2">
                  <c:v>8.8769846646926975</c:v>
                </c:pt>
                <c:pt idx="3">
                  <c:v>8.9701502333880523</c:v>
                </c:pt>
                <c:pt idx="4">
                  <c:v>8.8227980689715171</c:v>
                </c:pt>
                <c:pt idx="5">
                  <c:v>9.1305322873644581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9.0089141591158768</c:v>
                </c:pt>
                <c:pt idx="1">
                  <c:v>8.5321836545505541</c:v>
                </c:pt>
                <c:pt idx="2">
                  <c:v>8.4651619049670774</c:v>
                </c:pt>
                <c:pt idx="3">
                  <c:v>8.6714148376590625</c:v>
                </c:pt>
                <c:pt idx="4">
                  <c:v>8.1967285831955508</c:v>
                </c:pt>
                <c:pt idx="5">
                  <c:v>8.5543228111855498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9.3029056170143285</c:v>
                </c:pt>
                <c:pt idx="1">
                  <c:v>8.723632143633564</c:v>
                </c:pt>
                <c:pt idx="2">
                  <c:v>8.8045568532031702</c:v>
                </c:pt>
                <c:pt idx="3">
                  <c:v>8.8412610058131182</c:v>
                </c:pt>
                <c:pt idx="4">
                  <c:v>8.7496203115697124</c:v>
                </c:pt>
                <c:pt idx="5">
                  <c:v>8.8649160516298782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8.9321701405149661</c:v>
                </c:pt>
                <c:pt idx="1">
                  <c:v>8.4450608120755568</c:v>
                </c:pt>
                <c:pt idx="2">
                  <c:v>8.6690413965525561</c:v>
                </c:pt>
                <c:pt idx="3">
                  <c:v>8.765338335712519</c:v>
                </c:pt>
                <c:pt idx="4">
                  <c:v>8.5985638542744738</c:v>
                </c:pt>
                <c:pt idx="5">
                  <c:v>8.8654779277777997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7.9487363969722136</c:v>
                </c:pt>
                <c:pt idx="1">
                  <c:v>6.8653714184562089</c:v>
                </c:pt>
                <c:pt idx="2">
                  <c:v>6.2646493437274851</c:v>
                </c:pt>
                <c:pt idx="3">
                  <c:v>7.2923982262719846</c:v>
                </c:pt>
                <c:pt idx="4">
                  <c:v>7.146551520909008</c:v>
                </c:pt>
                <c:pt idx="5">
                  <c:v>7.3951877537049917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8.1411566661130657</c:v>
                </c:pt>
                <c:pt idx="1">
                  <c:v>7.800673769781854</c:v>
                </c:pt>
                <c:pt idx="2">
                  <c:v>7.8483007402751088</c:v>
                </c:pt>
                <c:pt idx="3">
                  <c:v>8.0109469553778432</c:v>
                </c:pt>
                <c:pt idx="4">
                  <c:v>7.6301650829137868</c:v>
                </c:pt>
                <c:pt idx="5">
                  <c:v>7.8976509626271536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7.3597465805730842</c:v>
                </c:pt>
                <c:pt idx="1">
                  <c:v>6.9289796046747387</c:v>
                </c:pt>
                <c:pt idx="2">
                  <c:v>6.8068052739476261</c:v>
                </c:pt>
                <c:pt idx="3">
                  <c:v>7.0042118860236657</c:v>
                </c:pt>
                <c:pt idx="4">
                  <c:v>7.1482339573346358</c:v>
                </c:pt>
                <c:pt idx="5">
                  <c:v>7.26146314548512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9.166396155517722</c:v>
                </c:pt>
                <c:pt idx="1">
                  <c:v>8.7035240170073127</c:v>
                </c:pt>
                <c:pt idx="2">
                  <c:v>8.8980595808351275</c:v>
                </c:pt>
                <c:pt idx="3">
                  <c:v>9.047781935561618</c:v>
                </c:pt>
                <c:pt idx="4">
                  <c:v>8.9412354914536909</c:v>
                </c:pt>
                <c:pt idx="5">
                  <c:v>8.9730443612427528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8.0572900019369325</c:v>
                </c:pt>
                <c:pt idx="1">
                  <c:v>7.5549521423848951</c:v>
                </c:pt>
                <c:pt idx="2">
                  <c:v>7.4293393211852958</c:v>
                </c:pt>
                <c:pt idx="3">
                  <c:v>7.6522077210244372</c:v>
                </c:pt>
                <c:pt idx="4">
                  <c:v>7.4662630246203952</c:v>
                </c:pt>
                <c:pt idx="5">
                  <c:v>7.8490361202792016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9.3953347584461184</c:v>
                </c:pt>
                <c:pt idx="1">
                  <c:v>9.2979855936303277</c:v>
                </c:pt>
                <c:pt idx="2">
                  <c:v>9.4568444024129512</c:v>
                </c:pt>
                <c:pt idx="3">
                  <c:v>9.6033159698628054</c:v>
                </c:pt>
                <c:pt idx="4">
                  <c:v>9.4166798419672695</c:v>
                </c:pt>
                <c:pt idx="5">
                  <c:v>9.5988180544598301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9.1228365323717799</c:v>
                </c:pt>
                <c:pt idx="1">
                  <c:v>8.5844760730257121</c:v>
                </c:pt>
                <c:pt idx="2">
                  <c:v>8.8872538956574427</c:v>
                </c:pt>
                <c:pt idx="3">
                  <c:v>8.8652198693439477</c:v>
                </c:pt>
                <c:pt idx="4">
                  <c:v>8.6303909615542089</c:v>
                </c:pt>
                <c:pt idx="5">
                  <c:v>8.7475170181843147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8.2342465829615801</c:v>
                </c:pt>
                <c:pt idx="1">
                  <c:v>7.7326330279540434</c:v>
                </c:pt>
                <c:pt idx="2">
                  <c:v>7.4947972893777308</c:v>
                </c:pt>
                <c:pt idx="3">
                  <c:v>8.1768279265700325</c:v>
                </c:pt>
                <c:pt idx="4">
                  <c:v>7.7556705562568196</c:v>
                </c:pt>
                <c:pt idx="5">
                  <c:v>8.1593491042604196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6.7817076771537774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6.3445862194012763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7.1113295947002184</c:v>
                </c:pt>
                <c:pt idx="1">
                  <c:v>6.848908884000438</c:v>
                </c:pt>
                <c:pt idx="2">
                  <c:v>6.6855324510006371</c:v>
                </c:pt>
                <c:pt idx="3">
                  <c:v>6.4575334541675371</c:v>
                </c:pt>
                <c:pt idx="4">
                  <c:v>6.6474596886817334</c:v>
                </c:pt>
                <c:pt idx="5">
                  <c:v>6.850252739770025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8.4849654918497421</c:v>
                </c:pt>
                <c:pt idx="1">
                  <c:v>8.4306647640775161</c:v>
                </c:pt>
                <c:pt idx="2">
                  <c:v>8.6223846885695092</c:v>
                </c:pt>
                <c:pt idx="3">
                  <c:v>8.4573381806854009</c:v>
                </c:pt>
                <c:pt idx="4">
                  <c:v>8.7681259442561998</c:v>
                </c:pt>
                <c:pt idx="5">
                  <c:v>8.7653834113986147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7.4451138108380794</c:v>
                </c:pt>
                <c:pt idx="1">
                  <c:v>6.9233792732208617</c:v>
                </c:pt>
                <c:pt idx="2">
                  <c:v>6.7574302866390763</c:v>
                </c:pt>
                <c:pt idx="3">
                  <c:v>6.9485518548328216</c:v>
                </c:pt>
                <c:pt idx="4">
                  <c:v>6.9591553658214673</c:v>
                </c:pt>
                <c:pt idx="5">
                  <c:v>7.0886611561201862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7.157920284127572</c:v>
                </c:pt>
                <c:pt idx="1">
                  <c:v>7.933403025529568</c:v>
                </c:pt>
                <c:pt idx="2">
                  <c:v>8.0880791378036569</c:v>
                </c:pt>
                <c:pt idx="3">
                  <c:v>8.1461557608115225</c:v>
                </c:pt>
                <c:pt idx="4">
                  <c:v>8.0497339298308095</c:v>
                </c:pt>
                <c:pt idx="5">
                  <c:v>7.7701648538786303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9.0602191216469254</c:v>
                </c:pt>
                <c:pt idx="1">
                  <c:v>8.9162881662654314</c:v>
                </c:pt>
                <c:pt idx="2">
                  <c:v>9.0179588473644436</c:v>
                </c:pt>
                <c:pt idx="3">
                  <c:v>8.9470367531620401</c:v>
                </c:pt>
                <c:pt idx="4">
                  <c:v>9.0878897812522812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4.9356995557830459</c:v>
                </c:pt>
                <c:pt idx="1">
                  <c:v>4.4241440308726236</c:v>
                </c:pt>
                <c:pt idx="2">
                  <c:v>4.4699019073663777</c:v>
                </c:pt>
                <c:pt idx="3">
                  <c:v>4.6543067997190342</c:v>
                </c:pt>
                <c:pt idx="4">
                  <c:v>4.6947026911174738</c:v>
                </c:pt>
                <c:pt idx="5">
                  <c:v>4.7450158190072882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7.163451637840283</c:v>
                </c:pt>
                <c:pt idx="1">
                  <c:v>6.6566821684103621</c:v>
                </c:pt>
                <c:pt idx="2">
                  <c:v>6.7417242192504947</c:v>
                </c:pt>
                <c:pt idx="3">
                  <c:v>6.7949842105639107</c:v>
                </c:pt>
                <c:pt idx="4">
                  <c:v>6.7631658188168187</c:v>
                </c:pt>
                <c:pt idx="5">
                  <c:v>6.7323498872036716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7.8494153136442781</c:v>
                </c:pt>
                <c:pt idx="1">
                  <c:v>7.6925021752285812</c:v>
                </c:pt>
                <c:pt idx="2">
                  <c:v>7.6247722380312437</c:v>
                </c:pt>
                <c:pt idx="3">
                  <c:v>7.7470896114112247</c:v>
                </c:pt>
                <c:pt idx="4">
                  <c:v>7.941087419530044</c:v>
                </c:pt>
                <c:pt idx="5">
                  <c:v>7.7711116177373798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8.9378017350980254</c:v>
                </c:pt>
                <c:pt idx="1">
                  <c:v>7.8416662739773644</c:v>
                </c:pt>
                <c:pt idx="2">
                  <c:v>7.9767964028689011</c:v>
                </c:pt>
                <c:pt idx="3">
                  <c:v>7.999479428631707</c:v>
                </c:pt>
                <c:pt idx="4">
                  <c:v>7.8687705126547618</c:v>
                </c:pt>
                <c:pt idx="5">
                  <c:v>8.0756359697341686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6.5573520122296944</c:v>
                </c:pt>
                <c:pt idx="1">
                  <c:v>6.1759152557120531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9.1956251408488736</c:v>
                </c:pt>
                <c:pt idx="1">
                  <c:v>8.9348283064397567</c:v>
                </c:pt>
                <c:pt idx="2">
                  <c:v>9.1237806422585699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9.3869155907301494</c:v>
                </c:pt>
                <c:pt idx="1">
                  <c:v>9.0492159317420224</c:v>
                </c:pt>
                <c:pt idx="2">
                  <c:v>9.0236790533708522</c:v>
                </c:pt>
                <c:pt idx="3">
                  <c:v>9.3254318530284266</c:v>
                </c:pt>
                <c:pt idx="4">
                  <c:v>9.1945054900377379</c:v>
                </c:pt>
                <c:pt idx="5">
                  <c:v>9.2062423104986628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8.4379066715976183</c:v>
                </c:pt>
                <c:pt idx="1">
                  <c:v>7.9559876527345468</c:v>
                </c:pt>
                <c:pt idx="2">
                  <c:v>7.9904504059704093</c:v>
                </c:pt>
                <c:pt idx="3">
                  <c:v>8.2754066977101477</c:v>
                </c:pt>
                <c:pt idx="4">
                  <c:v>8.0146289154416888</c:v>
                </c:pt>
                <c:pt idx="5">
                  <c:v>8.2756544337264426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12906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RNZ | Salisbury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12906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RNZ | Salisbury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RNZ | Salisbury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Salisbury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21679040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78357222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562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51%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61707501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29070877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66305828"/>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90076814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19418460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64788297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q13. During your time in hospital, did you get enough to drink?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80019609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08869504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4 Doctors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q16. When doctors spoke about your care in front of you, were you included in the conversation?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51685665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Salisbury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Salisbury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562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Language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Inclusion in conversation: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included in conversation when doctors are speaking about their care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Nurses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wash:</a:t>
            </a:r>
            <a:r>
              <a:rPr lang="en-GB" sz="1250">
                <a:solidFill>
                  <a:prstClr val="black"/>
                </a:solidFill>
                <a:latin typeface="Arial"/>
              </a:rPr>
              <a:t> </a:t>
            </a:r>
            <a:r>
              <a:rPr lang="en-GB" sz="1250" b="0" noProof="0">
                <a:solidFill>
                  <a:prstClr val="black"/>
                </a:solidFill>
                <a:latin typeface="Arial"/>
              </a:rPr>
              <a:t>Help from staff to wash or keep patients clean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being involved in decisions about the patient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Drink:</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enough to drink</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5505068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989204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98487646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0114607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73591383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84695852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8632651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8085223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0561053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540659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82539923"/>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7339079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12692957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07989912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93108833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45098429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88557120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77949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63410299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6688988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7340480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80236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62390492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5635349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532872636"/>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40728425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783740713"/>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8942255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888231942"/>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4943267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1681947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219995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08403427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2670029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61713176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1609023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92247197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4166175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4301989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607767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7741876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6567412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088945307"/>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80568621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94074880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28203212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5851081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995535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308311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55682333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1319509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450733178"/>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86718726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11083136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47733129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1145000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5548620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77834831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5939142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64049923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6932267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445357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81781036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6925486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12266335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78782713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17826418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14179852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6984312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90601181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5816466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53430129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2390395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438287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4751623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037134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7673398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78572750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578527825"/>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8301392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522638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07653492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3572647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862332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3429989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86464950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3656747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93458890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52035349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36184166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0565798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6109398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91198042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73768418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65217594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1096854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8071454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52471745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2364045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342204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57001343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6546365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411662357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010004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963335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660593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22837753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4666197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87723622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8450847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7031765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99277867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385715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29717388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00900944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5842662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0940049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2137645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9036299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63941844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8880272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1442046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6683398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1401229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1304065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1509338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1246457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9813345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3823941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5083948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9084151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8048456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5058015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762718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8790708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3361518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9027120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9694876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2259742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5119585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2705416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721542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6221896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7426026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865569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1601169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1692415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42476407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0304959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0792319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4257887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0982106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4815124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550290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05848425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4856106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6928635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6990152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8130217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7223958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20752944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6015982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6660070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1908946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35938655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9600078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7768683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6660564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37624005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00808412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58939899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7836333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12597878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8125926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7721336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553</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035056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36441108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1179267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09885560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8355800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42023840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553</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348584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4057102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553</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26134814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49179150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7926018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5730577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93877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0607828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93280699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09350992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29946385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27415050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4098195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98415650"/>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666223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9470959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18976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2063916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081001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4415904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24444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6663654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8982006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521</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8935519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299099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2121759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6850279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0003375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373349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052028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8419523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3501017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862025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690536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7575874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9335700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789678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235897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10722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8347845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983042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517532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3113509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04363467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12538297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0928832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153121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948302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22001922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30963303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569684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039899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9287044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4488665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83570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22886114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3745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194303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704851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3741160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341093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494738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717674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3511204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8842471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58698650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579855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5411606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7536200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6801506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401233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96707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925970098"/>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16208</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Salisbury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2026-09-03T09:37:39Z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